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Libre Baskerville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  <p:embeddedFont>
      <p:font typeface="DM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5882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Heart Disease Prediction using Machine Learning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7833"/>
            <a:ext cx="7556421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Vision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80190" y="2293977"/>
            <a:ext cx="2444710" cy="2650927"/>
          </a:xfrm>
          <a:prstGeom prst="roundRect">
            <a:avLst>
              <a:gd name="adj" fmla="val 272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6520" y="246030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7489" y="2591276"/>
            <a:ext cx="214313" cy="21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520" y="3047643"/>
            <a:ext cx="206752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D4D4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Detection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446520" y="3362325"/>
            <a:ext cx="211205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446520" y="3698915"/>
            <a:ext cx="2112050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significantly aids in the early detection of heart disease.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8835985" y="2293977"/>
            <a:ext cx="2444710" cy="2650927"/>
          </a:xfrm>
          <a:prstGeom prst="roundRect">
            <a:avLst>
              <a:gd name="adj" fmla="val 272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9002316" y="246030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B88E2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284" y="2591276"/>
            <a:ext cx="214313" cy="2143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002316" y="304764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Clinical Support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002316" y="3362325"/>
            <a:ext cx="2112050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9002316" y="3644979"/>
            <a:ext cx="2112050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models serve as valuable tools to support medical professionals.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11391781" y="2293977"/>
            <a:ext cx="2444710" cy="2650927"/>
          </a:xfrm>
          <a:prstGeom prst="roundRect">
            <a:avLst>
              <a:gd name="adj" fmla="val 272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11558111" y="246030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B88E2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9080" y="2591276"/>
            <a:ext cx="214313" cy="21431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558111" y="3047643"/>
            <a:ext cx="2112050" cy="496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Improvement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11558111" y="3610332"/>
            <a:ext cx="2112050" cy="1079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 can further improve with larger and more diverse datasets.</a:t>
            </a:r>
            <a:endParaRPr lang="en-US" sz="1550" dirty="0"/>
          </a:p>
        </p:txBody>
      </p:sp>
      <p:sp>
        <p:nvSpPr>
          <p:cNvPr id="21" name="Shape 15"/>
          <p:cNvSpPr/>
          <p:nvPr/>
        </p:nvSpPr>
        <p:spPr>
          <a:xfrm>
            <a:off x="6280190" y="5055989"/>
            <a:ext cx="7556302" cy="1852136"/>
          </a:xfrm>
          <a:prstGeom prst="roundRect">
            <a:avLst>
              <a:gd name="adj" fmla="val 360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6446520" y="5222319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B88E23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7489" y="5353288"/>
            <a:ext cx="214313" cy="21431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446520" y="580965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Future: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6446520" y="6151721"/>
            <a:ext cx="279177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App Deployment </a:t>
            </a:r>
            <a:endParaRPr lang="en-US" sz="1850" dirty="0"/>
          </a:p>
        </p:txBody>
      </p:sp>
      <p:sp>
        <p:nvSpPr>
          <p:cNvPr id="26" name="Text 19"/>
          <p:cNvSpPr/>
          <p:nvPr/>
        </p:nvSpPr>
        <p:spPr>
          <a:xfrm>
            <a:off x="6446520" y="6493788"/>
            <a:ext cx="631650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Making your ML model usable through a website for everyone</a:t>
            </a:r>
            <a:endParaRPr lang="en-US" sz="1550" dirty="0"/>
          </a:p>
        </p:txBody>
      </p:sp>
      <p:sp>
        <p:nvSpPr>
          <p:cNvPr id="27" name="Text 20"/>
          <p:cNvSpPr/>
          <p:nvPr/>
        </p:nvSpPr>
        <p:spPr>
          <a:xfrm>
            <a:off x="6280190" y="7074813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51572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700"/>
              </a:lnSpc>
              <a:buNone/>
            </a:pPr>
            <a:r>
              <a:rPr lang="en-US" sz="1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 Thank You!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638"/>
            <a:ext cx="11550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Introduction: Understanding the Threat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167652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Heart disease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affects millions of people every year and remains a major global health problem.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732252"/>
            <a:ext cx="4205168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is very important because it can save lives and improve treatment outcomes.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8943" y="5750362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helps doctors predict heart disease more quickly and accurately.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573"/>
            <a:ext cx="10309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A Growing Challenge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71142"/>
            <a:ext cx="6407944" cy="2111454"/>
          </a:xfrm>
          <a:prstGeom prst="roundRect">
            <a:avLst>
              <a:gd name="adj" fmla="val 6929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406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335054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38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Rising Prevalence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Heart disease cases are steadily increasing worldwide, posing a significant public health burden.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471142"/>
            <a:ext cx="6408063" cy="2111454"/>
          </a:xfrm>
          <a:prstGeom prst="roundRect">
            <a:avLst>
              <a:gd name="adj" fmla="val 6929"/>
            </a:avLst>
          </a:prstGeom>
          <a:solidFill>
            <a:srgbClr val="FFFDFA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4406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335054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381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Slow Diagnosis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diagnostic methods can be time-consuming, delaying critical interventions.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111454"/>
          </a:xfrm>
          <a:prstGeom prst="roundRect">
            <a:avLst>
              <a:gd name="adj" fmla="val 6929"/>
            </a:avLst>
          </a:prstGeom>
          <a:solidFill>
            <a:srgbClr val="FFFDFA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Urgent Need</a:t>
            </a:r>
            <a:endParaRPr lang="en-US" sz="2650" dirty="0"/>
          </a:p>
        </p:txBody>
      </p:sp>
      <p:sp>
        <p:nvSpPr>
          <p:cNvPr id="20" name="Text 15"/>
          <p:cNvSpPr/>
          <p:nvPr/>
        </p:nvSpPr>
        <p:spPr>
          <a:xfrm>
            <a:off x="1051084" y="627792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rapid and reliable prediction system is essential to support clinicians and save lives.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111454"/>
          </a:xfrm>
          <a:prstGeom prst="roundRect">
            <a:avLst>
              <a:gd name="adj" fmla="val 6929"/>
            </a:avLst>
          </a:prstGeom>
          <a:solidFill>
            <a:srgbClr val="FFFDFA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ML to the Rescue</a:t>
            </a:r>
            <a:endParaRPr lang="en-US" sz="2650" dirty="0"/>
          </a:p>
        </p:txBody>
      </p:sp>
      <p:sp>
        <p:nvSpPr>
          <p:cNvPr id="26" name="Text 20"/>
          <p:cNvSpPr/>
          <p:nvPr/>
        </p:nvSpPr>
        <p:spPr>
          <a:xfrm>
            <a:off x="7685842" y="6277928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offers a powerful approach to automate and expedite risk assessment.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670" y="619720"/>
            <a:ext cx="10943987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Objective: Empowering Prediction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710" y="1616154"/>
            <a:ext cx="11650861" cy="5024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3731" y="5687481"/>
            <a:ext cx="3362145" cy="33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 Early Detection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73731" y="4524488"/>
            <a:ext cx="2882704" cy="33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Compare ML Models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273731" y="3373242"/>
            <a:ext cx="2737146" cy="33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Utilize Medical Data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273731" y="2210248"/>
            <a:ext cx="2892983" cy="33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 Heart Disease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88670" y="6844189"/>
            <a:ext cx="13053060" cy="768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project aims to develop a robust system for early heart disease prediction, leveraging comprehensive medical datasets and comparing the efficacy of different machine learning models.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591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Overview: Real-World Insights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382560"/>
            <a:ext cx="3529251" cy="1551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is based on a </a:t>
            </a:r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Kaggle Heart Disease Dataset</a:t>
            </a:r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comprising diverse medical attributes from real patients.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4098965"/>
            <a:ext cx="3529251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include: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4652010"/>
            <a:ext cx="3529251" cy="217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Gender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Chest Pain Type (cp)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Cholesterol (chol)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Resting Blood Pressure (trestbps)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And many more...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314980" y="2382560"/>
            <a:ext cx="3529251" cy="116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variable</a:t>
            </a:r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indicates the presence (1) or absence (0) of heart disease.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10314980" y="3752612"/>
            <a:ext cx="3529251" cy="3604260"/>
          </a:xfrm>
          <a:prstGeom prst="roundRect">
            <a:avLst>
              <a:gd name="adj" fmla="val 2429"/>
            </a:avLst>
          </a:prstGeom>
          <a:solidFill>
            <a:srgbClr val="F3E4BF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053" y="4038243"/>
            <a:ext cx="318968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042094" y="3987284"/>
            <a:ext cx="2598063" cy="3102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dataset provides a strong foundation for building accurate predictive models due to its real-world origin and comprehensive features.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918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Preprocessing: Preparing for Intelligence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978706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305413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3479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04110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missing values and outliers to ensure data quality and model reliability.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8548" y="2978706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28548" y="3305413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5"/>
          <p:cNvSpPr/>
          <p:nvPr/>
        </p:nvSpPr>
        <p:spPr>
          <a:xfrm>
            <a:off x="7428548" y="34797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Train-Test Split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428548" y="404110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Dividing the dataset into 80% for training and 20% for rigorous model evaluation.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192078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93790" y="551878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56930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Scaling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793790" y="625447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Normalizing feature ranges to prevent dominance by variables with larger values.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8548" y="5192078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428548" y="5518785"/>
            <a:ext cx="6408063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1"/>
          <p:cNvSpPr/>
          <p:nvPr/>
        </p:nvSpPr>
        <p:spPr>
          <a:xfrm>
            <a:off x="7428548" y="569309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Readiness</a:t>
            </a:r>
            <a:endParaRPr lang="en-US" sz="2650" dirty="0"/>
          </a:p>
        </p:txBody>
      </p:sp>
      <p:sp>
        <p:nvSpPr>
          <p:cNvPr id="18" name="Text 12"/>
          <p:cNvSpPr/>
          <p:nvPr/>
        </p:nvSpPr>
        <p:spPr>
          <a:xfrm>
            <a:off x="7428548" y="625447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 preparation of the data for optimal performance with our chosen ML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859"/>
            <a:ext cx="11342846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1: Logistic Regression</a:t>
            </a:r>
            <a:endParaRPr lang="en-US" sz="6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673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02312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a powerful statistical model for binary classification tasks.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866912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employs a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sigmoid function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map predictions to probabilities between 0 and 1.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638943" y="5431512"/>
            <a:ext cx="4205168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Highly effective for medical prognoses due to its interpretability and ability to handle large datasets.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638"/>
            <a:ext cx="107538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2: K-Nearest Neighbors (KNN)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7652"/>
            <a:ext cx="4205168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KNN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 a simple machine learning algorithm used for classification. It does not make assumptions about the data.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85761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predicts a class by checking the 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nearest data points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choosing the majority.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750362"/>
            <a:ext cx="4205168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scaling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is important because KNN uses distance to make predictions.</a:t>
            </a:r>
            <a:endParaRPr lang="en-US" sz="2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806"/>
            <a:ext cx="1152798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Comparative Results: Model Performance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98871"/>
            <a:ext cx="7879080" cy="44122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0964" y="1900476"/>
            <a:ext cx="4223147" cy="168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evaluation revealed that </a:t>
            </a:r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</a:t>
            </a:r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achieved a higher accuracy of approximately 85%.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620964" y="3764875"/>
            <a:ext cx="4223147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</a:t>
            </a:r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KNN model</a:t>
            </a:r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also performed commendably, with an accuracy of around 80%.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20964" y="5209223"/>
            <a:ext cx="4223147" cy="2100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results demonstrate good predictive performance, with Logistic Regression proving marginally superior for this dataset.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2026-02-03T14:54:42Z</dcterms:created>
  <dcterms:modified xsi:type="dcterms:W3CDTF">2026-02-03T14:54:42Z</dcterms:modified>
</cp:coreProperties>
</file>